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  <p:sldMasterId id="2147483690" r:id="rId2"/>
    <p:sldMasterId id="2147483702" r:id="rId3"/>
    <p:sldMasterId id="2147483720" r:id="rId4"/>
    <p:sldMasterId id="2147483732" r:id="rId5"/>
    <p:sldMasterId id="2147483750" r:id="rId6"/>
  </p:sldMasterIdLst>
  <p:notesMasterIdLst>
    <p:notesMasterId r:id="rId71"/>
  </p:notesMasterIdLst>
  <p:sldIdLst>
    <p:sldId id="256" r:id="rId7"/>
    <p:sldId id="259" r:id="rId8"/>
    <p:sldId id="282" r:id="rId9"/>
    <p:sldId id="260" r:id="rId10"/>
    <p:sldId id="277" r:id="rId11"/>
    <p:sldId id="261" r:id="rId12"/>
    <p:sldId id="262" r:id="rId13"/>
    <p:sldId id="263" r:id="rId14"/>
    <p:sldId id="271" r:id="rId15"/>
    <p:sldId id="264" r:id="rId16"/>
    <p:sldId id="274" r:id="rId17"/>
    <p:sldId id="265" r:id="rId18"/>
    <p:sldId id="283" r:id="rId19"/>
    <p:sldId id="296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267" r:id="rId28"/>
    <p:sldId id="269" r:id="rId29"/>
    <p:sldId id="270" r:id="rId30"/>
    <p:sldId id="272" r:id="rId31"/>
    <p:sldId id="273" r:id="rId32"/>
    <p:sldId id="275" r:id="rId33"/>
    <p:sldId id="276" r:id="rId34"/>
    <p:sldId id="284" r:id="rId35"/>
    <p:sldId id="278" r:id="rId36"/>
    <p:sldId id="279" r:id="rId37"/>
    <p:sldId id="280" r:id="rId38"/>
    <p:sldId id="281" r:id="rId39"/>
    <p:sldId id="266" r:id="rId40"/>
    <p:sldId id="285" r:id="rId41"/>
    <p:sldId id="292" r:id="rId42"/>
    <p:sldId id="257" r:id="rId43"/>
    <p:sldId id="258" r:id="rId44"/>
    <p:sldId id="286" r:id="rId45"/>
    <p:sldId id="287" r:id="rId46"/>
    <p:sldId id="288" r:id="rId47"/>
    <p:sldId id="289" r:id="rId48"/>
    <p:sldId id="290" r:id="rId49"/>
    <p:sldId id="291" r:id="rId50"/>
    <p:sldId id="293" r:id="rId51"/>
    <p:sldId id="294" r:id="rId52"/>
    <p:sldId id="295" r:id="rId53"/>
    <p:sldId id="313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  <p:sldId id="312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1463B-A4E0-410B-AE61-C280A3F4C330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AB5B8-2B67-4049-85BC-1A7A15B25F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6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>
              <a:ea typeface="新細明體" panose="02020500000000000000" pitchFamily="18" charset="-120"/>
            </a:endParaRP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08EA88-2250-482B-903D-C62B541ADA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TW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8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507478-A1D6-4D1D-B1AE-CA89EE7BFDA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3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264E5-A40E-4444-BBEF-38CC5C659DE0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99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01C220-35D2-42E1-A2E5-666AC74C3731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01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6EE9E-7DB7-488F-BB52-8FD5B662279B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56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92298-C6BB-49A4-B6E4-FD6534B33520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540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EC5B3-D62C-4F67-83A1-E27E1FE7463F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87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2608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599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251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EAEAEA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3 w 305"/>
                    <a:gd name="T1" fmla="*/ 428 h 426"/>
                    <a:gd name="T2" fmla="*/ 307 w 305"/>
                    <a:gd name="T3" fmla="*/ 428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3 w 305"/>
                    <a:gd name="T9" fmla="*/ 428 h 426"/>
                    <a:gd name="T10" fmla="*/ 283 w 305"/>
                    <a:gd name="T11" fmla="*/ 428 h 426"/>
                    <a:gd name="T12" fmla="*/ 283 w 305"/>
                    <a:gd name="T13" fmla="*/ 428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8 h 486"/>
                    <a:gd name="T2" fmla="*/ 48 w 347"/>
                    <a:gd name="T3" fmla="*/ 488 h 486"/>
                    <a:gd name="T4" fmla="*/ 349 w 347"/>
                    <a:gd name="T5" fmla="*/ 72 h 486"/>
                    <a:gd name="T6" fmla="*/ 349 w 347"/>
                    <a:gd name="T7" fmla="*/ 0 h 486"/>
                    <a:gd name="T8" fmla="*/ 0 w 347"/>
                    <a:gd name="T9" fmla="*/ 488 h 486"/>
                    <a:gd name="T10" fmla="*/ 24 w 347"/>
                    <a:gd name="T11" fmla="*/ 488 h 486"/>
                    <a:gd name="T12" fmla="*/ 24 w 347"/>
                    <a:gd name="T13" fmla="*/ 488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307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607485" y="1920876"/>
            <a:ext cx="10968567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307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59C4E-4D7F-4810-9CDE-ECB05F1F9059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0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E410A-E210-4781-B219-443CD6F218C2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2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BC2C1-BB7C-44E9-A546-6E708E319CC2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34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7484" y="1598613"/>
            <a:ext cx="5382683" cy="44973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3367" y="1598613"/>
            <a:ext cx="5382684" cy="44973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5824B-D979-4731-A1DA-E105B7D6C43F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1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435FE-CE68-4BF9-AFCF-34CD1DA43496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71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17907-F6FF-44EA-83D5-B62E631E463C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18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E9E5F-9F99-4B28-BA40-EC75DA84D49F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73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A3F8F-310C-452E-86CC-B36D40AF070D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6407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0DE46-81F6-46A4-A44F-5BDE3609CFB1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50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BA800-0C69-458B-9B79-55E4DFD3FF19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98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4967" y="273050"/>
            <a:ext cx="2741084" cy="58229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7484" y="273050"/>
            <a:ext cx="8024283" cy="58229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DE5F0-4E8F-483A-9165-70373434BB5A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59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376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622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808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4524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514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683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4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116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772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07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33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8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28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0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648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179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76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72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8787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3710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303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14206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5633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67670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345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5746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98207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829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141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147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8156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B6A7E-3BA9-421A-AAD6-C0F981D302F6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81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D4EFE-71E2-4B56-8BB7-FF789AE79C63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2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8F45B-56C1-4B6D-A47B-466B3BDBF0D8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55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B2767-C740-47CE-852F-7B66A27371DC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04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F459E-B02C-4ACE-8818-10ED795EBBBF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44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1ACBD-3E30-4951-8BBA-9514B545FB53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600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6F539-9D59-4401-A87C-2D5C18D74F32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52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64F2A-99FD-4A35-BBDB-4BB09000C2A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32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64DE0-9193-434D-A946-81B96E6B129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3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90042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242A9-D48F-4CB0-8C1B-DFA4A355B54A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21977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D6975-C1D1-43F0-B297-14BCF68C51D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88250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AA1A3-B03C-4DB6-8BC8-ED75E0E54D4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6845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B0788-C3C6-4EC8-9D5A-0FE537F53991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85293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A5FED-CABE-47C2-9301-ECCC779DBD0A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24469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F0E2-AA26-406B-BA42-C8C7DF5A5C68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81092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1B873-1911-472D-ADB6-55F759D87008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0634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7702B-676E-4A7A-9662-A7EC0F013708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08078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87BB5-D258-45D0-A3E0-A6EDAB3A365F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0AD6-671F-4016-8400-173F5327E6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70011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DA7D-03DE-4305-8C94-2C109CD4033A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989B-EDEA-4158-812A-5E5ACA552F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912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66829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3B7D-F04A-4CD4-B962-BFA672565276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6C10-94EE-431F-9521-FBD3E3DE67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9584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EB59-B3BC-4FCA-8250-E7B42DE12FD4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4233-8FF2-4C8F-B74C-007199EBEA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92444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C591-45F5-4B58-93DF-15E9E60297D1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6A5F-C50C-43DA-ADE6-FA865A999A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5328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D137-5AF1-499E-803F-87E1F92CEE8C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B914-B9BC-46A7-A820-25D2E1CD48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32001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0D10-6363-4185-81D1-D00AB3E6788C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E9FF1-2E82-4FDB-A709-008CA5673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9388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E9E4-0588-4180-9F37-B70455BF1F11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F37AE-AAA3-4B19-8279-B01E3693E8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95868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82CB-0500-418A-BA47-05EFD84AE9F2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E3ACF-6A23-4A0F-8F3F-732E693052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9359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99E0-74EB-4FEB-8A17-56AD7DD8D337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DE9BF-0C69-4C48-8610-DF9BE96572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72758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9699-198A-4BF8-9095-16D6622C666E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1C808-71F6-4C6A-A86C-D23FA9D182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416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66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622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61A35DE-3969-4E8C-99F1-954230F0F85A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135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141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2969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EAEAEA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2970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1059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2972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2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2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60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079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3 w 305"/>
                    <a:gd name="T1" fmla="*/ 428 h 426"/>
                    <a:gd name="T2" fmla="*/ 307 w 305"/>
                    <a:gd name="T3" fmla="*/ 428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3 w 305"/>
                    <a:gd name="T9" fmla="*/ 428 h 426"/>
                    <a:gd name="T10" fmla="*/ 283 w 305"/>
                    <a:gd name="T11" fmla="*/ 428 h 426"/>
                    <a:gd name="T12" fmla="*/ 283 w 305"/>
                    <a:gd name="T13" fmla="*/ 428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80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8 h 486"/>
                    <a:gd name="T2" fmla="*/ 48 w 347"/>
                    <a:gd name="T3" fmla="*/ 488 h 486"/>
                    <a:gd name="T4" fmla="*/ 349 w 347"/>
                    <a:gd name="T5" fmla="*/ 72 h 486"/>
                    <a:gd name="T6" fmla="*/ 349 w 347"/>
                    <a:gd name="T7" fmla="*/ 0 h 486"/>
                    <a:gd name="T8" fmla="*/ 0 w 347"/>
                    <a:gd name="T9" fmla="*/ 488 h 486"/>
                    <a:gd name="T10" fmla="*/ 24 w 347"/>
                    <a:gd name="T11" fmla="*/ 488 h 486"/>
                    <a:gd name="T12" fmla="*/ 24 w 347"/>
                    <a:gd name="T13" fmla="*/ 488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61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2974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2975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3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4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5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7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8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9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297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7485" y="273050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976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7485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76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2051"/>
            <a:ext cx="38608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76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A4DB97-324A-4CBF-8F13-8CFF6FE5C191}" type="slidenum">
              <a:rPr lang="en-US" altLang="zh-TW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76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485" y="1598613"/>
            <a:ext cx="10968567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3015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02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E53C7-170D-4BED-9AF6-442718864E34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515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10/28/2020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CEFB7B89-08D1-4DE3-A52A-A598A0E2F3D7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2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1E2391-0A5F-49EF-95D0-96F074267875}" type="datetimeFigureOut">
              <a:rPr lang="en-US" altLang="zh-TW"/>
              <a:pPr>
                <a:defRPr/>
              </a:pPr>
              <a:t>10/28/2020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3CA60D-0AF1-49DC-AFC5-DFB8369948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824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0.gif"/><Relationship Id="rId7" Type="http://schemas.openxmlformats.org/officeDocument/2006/relationships/image" Target="../media/image42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14.gif"/><Relationship Id="rId4" Type="http://schemas.openxmlformats.org/officeDocument/2006/relationships/image" Target="../media/image24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jpeg"/><Relationship Id="rId4" Type="http://schemas.openxmlformats.org/officeDocument/2006/relationships/image" Target="../media/image56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34" name="Picture 10" descr="Emotion Animations gif | Motion design animation, Game character design,  Motion graphics inspir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14" y="705999"/>
            <a:ext cx="7924235" cy="684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756745" y="0"/>
            <a:ext cx="1105162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Are you happy today?</a:t>
            </a:r>
            <a:endParaRPr lang="zh-TW" altLang="en-US" sz="9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111604" y="-29980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s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ck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314477" y="231630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have a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cold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I'm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not feeling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well.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Picture 2" descr="Sick Fever GIF - Sick Fever Febbre - Discover &amp; Share GIFs | Cute love gif,  Cute cartoon pictures, Cut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72" y="2412124"/>
            <a:ext cx="4541143" cy="44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93227" y="126124"/>
            <a:ext cx="115140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She is sick.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098" name="Picture 2" descr="Second Year Sickness – Adventure Time With The Mus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2981105"/>
            <a:ext cx="6088713" cy="387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4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788118" y="17062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t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r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e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d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640382" y="546930"/>
            <a:ext cx="44984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sleepy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feel dog-tired 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2530" name="Picture 2" descr="So tired...should head to bed | Tired gif, Disney gif, Romantic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96" y="2523347"/>
            <a:ext cx="7224422" cy="43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3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098" y="857250"/>
            <a:ext cx="6858000" cy="51435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434958" y="1613118"/>
            <a:ext cx="11514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Mandy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is tired.</a:t>
            </a:r>
            <a:endParaRPr kumimoji="0" lang="zh-TW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09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3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330" y="0"/>
            <a:ext cx="12203169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219200" y="0"/>
            <a:ext cx="5339255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Is he sad?</a:t>
            </a:r>
            <a:endParaRPr lang="zh-TW" altLang="en-US" sz="9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531650" y="784830"/>
            <a:ext cx="414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chemeClr val="bg1"/>
                </a:solidFill>
                <a:latin typeface="EngTRESS A" panose="02000500000000000000" pitchFamily="2" charset="0"/>
              </a:rPr>
              <a:t>Yes, he is. </a:t>
            </a:r>
          </a:p>
          <a:p>
            <a:r>
              <a:rPr lang="en-US" altLang="zh-TW" sz="6000" b="1" dirty="0" smtClean="0">
                <a:solidFill>
                  <a:schemeClr val="bg1"/>
                </a:solidFill>
                <a:latin typeface="EngTRESS A" panose="02000500000000000000" pitchFamily="2" charset="0"/>
              </a:rPr>
              <a:t>No, he isn’t.</a:t>
            </a:r>
            <a:endParaRPr lang="zh-TW" altLang="en-US" sz="6000" b="1" dirty="0">
              <a:solidFill>
                <a:schemeClr val="bg1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side Out Reaction GIF by Disney Pixar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06" y="2979683"/>
            <a:ext cx="6975388" cy="38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939159" y="419265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ngry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34480" y="622195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piss off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hit the ceiling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95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618956" y="137524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ppy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83516" y="399134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glad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joyful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over the moon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8434" name="Picture 2" descr="Joy Inside Out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42" y="2784402"/>
            <a:ext cx="7222688" cy="40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24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205091" y="0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s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d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34419" y="254374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down 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 a bad mood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9458" name="Picture 2" descr="Inside out disney sad GIF on GIFER - by Dalaghm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91" y="2542924"/>
            <a:ext cx="7631380" cy="42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30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38936" y="133666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u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ngry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410827" y="395276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starving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 could eat a horse.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482" name="Picture 2" descr="Tom Is Hungry GIF by GIF Generator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994" y="2780544"/>
            <a:ext cx="6459333" cy="407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38936" y="0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th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irsty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185973" y="261610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parched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I’m drier than the desert.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1508" name="Picture 4" descr="Thirsty GIFs - Get the best gif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34" y="2527157"/>
            <a:ext cx="7648356" cy="42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12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side Out Reaction GIF by Disney Pixar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06" y="2979683"/>
            <a:ext cx="6975388" cy="38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939159" y="419265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ngry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34480" y="622195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piss off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hit the ceiling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64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111604" y="-29980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s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ck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314477" y="231630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have a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cold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I'm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not feeling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well.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Picture 2" descr="Sick Fever GIF - Sick Fever Febbre - Discover &amp; Share GIFs | Cute love gif,  Cute cartoon pictures, Cut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72" y="2412124"/>
            <a:ext cx="4541143" cy="44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38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788118" y="17062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t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r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e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d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640382" y="546930"/>
            <a:ext cx="44984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sleepy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feel dog-tired 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2530" name="Picture 2" descr="So tired...should head to bed | Tired gif, Disney gif, Romantic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96" y="2523347"/>
            <a:ext cx="7224422" cy="43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08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 bwMode="auto">
          <a:xfrm>
            <a:off x="8205351" y="135732"/>
            <a:ext cx="2743200" cy="1905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am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8272819" y="2281476"/>
            <a:ext cx="2608263" cy="1905000"/>
          </a:xfrm>
          <a:prstGeom prst="ellipse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is</a:t>
            </a:r>
            <a:endParaRPr kumimoji="0" lang="zh-TW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8350584" y="4709140"/>
            <a:ext cx="3048000" cy="1905000"/>
          </a:xfrm>
          <a:prstGeom prst="ellipse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5835268" y="537448"/>
            <a:ext cx="11430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2457450" y="5307091"/>
            <a:ext cx="1981200" cy="1066800"/>
          </a:xfrm>
          <a:prstGeom prst="round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ou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175309" y="2556242"/>
            <a:ext cx="1981200" cy="1066800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He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2457450" y="2556242"/>
            <a:ext cx="2133600" cy="1066800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She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4844668" y="2556242"/>
            <a:ext cx="1981200" cy="1066800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It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192413" y="5307091"/>
            <a:ext cx="1981200" cy="1066800"/>
          </a:xfrm>
          <a:prstGeom prst="round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We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4722487" y="5208717"/>
            <a:ext cx="2438400" cy="1262062"/>
          </a:xfrm>
          <a:prstGeom prst="round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They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4044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6003" r="6604" b="11140"/>
          <a:stretch>
            <a:fillRect/>
          </a:stretch>
        </p:blipFill>
        <p:spPr bwMode="auto">
          <a:xfrm>
            <a:off x="1830388" y="235744"/>
            <a:ext cx="2819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062351" y="-37147"/>
            <a:ext cx="1135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endParaRPr kumimoji="0" lang="zh-TW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070234" y="2040732"/>
            <a:ext cx="1135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endParaRPr kumimoji="0" lang="zh-TW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215467" y="4750231"/>
            <a:ext cx="1135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endParaRPr kumimoji="0" lang="zh-TW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圓角矩形 16"/>
          <p:cNvSpPr/>
          <p:nvPr/>
        </p:nvSpPr>
        <p:spPr bwMode="auto">
          <a:xfrm>
            <a:off x="1581226" y="3653075"/>
            <a:ext cx="3652926" cy="1246585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Mandy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68015" y="0"/>
            <a:ext cx="12113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Are you angry?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50" name="Picture 2" descr="File:Gnome-face-angry.sv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5" y="2441573"/>
            <a:ext cx="3799488" cy="37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256689" y="3233321"/>
            <a:ext cx="77934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Yes, I am.</a:t>
            </a:r>
            <a:endParaRPr kumimoji="0" lang="zh-TW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847490" y="5449312"/>
            <a:ext cx="455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+mn-ea"/>
              </a:rPr>
              <a:t>Yes</a:t>
            </a:r>
            <a:r>
              <a:rPr lang="zh-TW" altLang="en-US" sz="3600" b="1" dirty="0" smtClean="0">
                <a:solidFill>
                  <a:srgbClr val="FF0000"/>
                </a:solidFill>
                <a:latin typeface="+mn-ea"/>
              </a:rPr>
              <a:t>簡答不能再縮寫，因為已經夠簡短了</a:t>
            </a:r>
            <a:endParaRPr lang="zh-TW" altLang="en-US" sz="36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987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66194" y="220717"/>
            <a:ext cx="121131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Are you angry?</a:t>
            </a:r>
            <a:endParaRPr kumimoji="0" lang="zh-TW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635063" y="2476942"/>
            <a:ext cx="8944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No, I’m not.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I’m</a:t>
            </a: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happy.</a:t>
            </a:r>
            <a:endParaRPr kumimoji="0" lang="zh-TW" alt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074" name="Picture 2" descr="File:718smiley-jonathan.svg - 维基百科，自由的百科全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12" y="2476942"/>
            <a:ext cx="3212971" cy="346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10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18897" y="568948"/>
            <a:ext cx="12113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Is he thirsty?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792717" y="3233321"/>
            <a:ext cx="77934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Yes, he is.</a:t>
            </a:r>
            <a:endParaRPr kumimoji="0" lang="zh-TW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Picture 2" descr="Top 30 Thirsty GIFs | Find the best GIF on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" y="3044135"/>
            <a:ext cx="4256689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74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93684" y="0"/>
            <a:ext cx="12113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Is he thirsty?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161323" y="2687651"/>
            <a:ext cx="8944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No, he isn’t.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He’s</a:t>
            </a: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hungry.</a:t>
            </a:r>
            <a:endParaRPr kumimoji="0" lang="zh-TW" alt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Picture 2" descr="the simpsons hungry gif | Wiffl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4482"/>
            <a:ext cx="3436884" cy="284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44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371600" y="191035"/>
            <a:ext cx="121131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Is she sick?</a:t>
            </a:r>
            <a:endParaRPr kumimoji="0" lang="zh-TW" altLang="en-US" sz="199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177862" y="3410291"/>
            <a:ext cx="77934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Yes, she is.</a:t>
            </a:r>
            <a:endParaRPr kumimoji="0" lang="zh-TW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122" name="Picture 2" descr="the gayle tales stop being sick gif | Wiffl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69715"/>
            <a:ext cx="4177861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向下箭號 3"/>
          <p:cNvSpPr/>
          <p:nvPr/>
        </p:nvSpPr>
        <p:spPr>
          <a:xfrm>
            <a:off x="1891862" y="2569779"/>
            <a:ext cx="677917" cy="11981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34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261244" y="88743"/>
            <a:ext cx="121131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Is 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she sick?</a:t>
            </a:r>
            <a:endParaRPr kumimoji="0" lang="zh-TW" altLang="en-US" sz="199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193629" y="2043352"/>
            <a:ext cx="89443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Yes, she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She’s</a:t>
            </a: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sick and tired.</a:t>
            </a:r>
            <a:endParaRPr kumimoji="0" lang="zh-TW" alt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146" name="Picture 2" descr="Fever Sick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1" y="2830214"/>
            <a:ext cx="3932078" cy="285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7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4400" y="977462"/>
            <a:ext cx="6858000" cy="490307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140099" y="1979564"/>
            <a:ext cx="73199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No, she isn’t.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She’s</a:t>
            </a: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happy and naughty.</a:t>
            </a:r>
            <a:endParaRPr kumimoji="0" lang="zh-TW" altLang="en-US" sz="8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6517" y="985345"/>
            <a:ext cx="6858000" cy="488731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074276" y="204952"/>
            <a:ext cx="13832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Is Mandy tired?</a:t>
            </a:r>
            <a:endParaRPr kumimoji="0" lang="zh-TW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4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67103" y="0"/>
            <a:ext cx="115140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 am angry.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6" name="Picture 2" descr="Why Is Everyone So Angry And Anxiou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490" y="2554013"/>
            <a:ext cx="4303986" cy="43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3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06806" y="0"/>
            <a:ext cx="115140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Are they happy?</a:t>
            </a:r>
            <a:endParaRPr kumimoji="0" lang="zh-TW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194" name="Picture 2" descr="minions | Trending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409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750676" y="2074883"/>
            <a:ext cx="89443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Yes, they 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They’re</a:t>
            </a: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happy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and excited.</a:t>
            </a:r>
            <a:endParaRPr kumimoji="0" lang="zh-TW" altLang="en-US" sz="8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2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06806" y="0"/>
            <a:ext cx="115140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Are they happy?</a:t>
            </a:r>
            <a:endParaRPr kumimoji="0" lang="zh-TW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477407" y="1959794"/>
            <a:ext cx="89443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No, they aren’t.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They’re</a:t>
            </a: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sad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and frustrated.</a:t>
            </a:r>
            <a:endParaRPr kumimoji="0" lang="zh-TW" altLang="en-US" sz="8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218" name="Picture 2" descr="Sunday | The Days Of The Week According To Minions | Minions funny, Minions,  Minions fa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3579"/>
            <a:ext cx="4477407" cy="308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795" t="11745" r="8404" b="17133"/>
          <a:stretch/>
        </p:blipFill>
        <p:spPr>
          <a:xfrm>
            <a:off x="0" y="0"/>
            <a:ext cx="12192000" cy="68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9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14" y="2013306"/>
            <a:ext cx="6990526" cy="3495263"/>
          </a:xfrm>
          <a:prstGeom prst="rect">
            <a:avLst/>
          </a:prstGeom>
        </p:spPr>
      </p:pic>
      <p:pic>
        <p:nvPicPr>
          <p:cNvPr id="2050" name="Picture 2" descr="Scared Shock Sticker by Hi Joh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381"/>
            <a:ext cx="4875829" cy="498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om Is Hungry GIF by GIF Generator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" y="3664255"/>
            <a:ext cx="3119525" cy="299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irsty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09" y="3515956"/>
            <a:ext cx="2792401" cy="26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o tired...should head to bed | Tired gif, Disney gif, Romantic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60" y="3664255"/>
            <a:ext cx="3544941" cy="298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群組 28"/>
          <p:cNvGrpSpPr/>
          <p:nvPr/>
        </p:nvGrpSpPr>
        <p:grpSpPr>
          <a:xfrm>
            <a:off x="-4736" y="1027405"/>
            <a:ext cx="3926031" cy="2982695"/>
            <a:chOff x="-81233" y="663526"/>
            <a:chExt cx="3926031" cy="2982695"/>
          </a:xfrm>
        </p:grpSpPr>
        <p:pic>
          <p:nvPicPr>
            <p:cNvPr id="2" name="Picture 2" descr="Inside Out Reaction GIF by Disney Pixar - Find &amp; Share on GIPH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233" y="663526"/>
              <a:ext cx="3926031" cy="263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群組 6"/>
            <p:cNvGrpSpPr/>
            <p:nvPr/>
          </p:nvGrpSpPr>
          <p:grpSpPr>
            <a:xfrm>
              <a:off x="-16389" y="2760895"/>
              <a:ext cx="2968375" cy="885326"/>
              <a:chOff x="0" y="2225679"/>
              <a:chExt cx="2968375" cy="885326"/>
            </a:xfrm>
          </p:grpSpPr>
          <p:sp>
            <p:nvSpPr>
              <p:cNvPr id="9" name="橢圓 8"/>
              <p:cNvSpPr/>
              <p:nvPr/>
            </p:nvSpPr>
            <p:spPr>
              <a:xfrm>
                <a:off x="0" y="2225679"/>
                <a:ext cx="740979" cy="88532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微軟正黑體" panose="020B0604030504040204" pitchFamily="34" charset="-120"/>
                    <a:cs typeface="+mn-cs"/>
                  </a:rPr>
                  <a:t>1</a:t>
                </a:r>
                <a:endParaRPr kumimoji="0" lang="zh-TW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770731" y="2251609"/>
                <a:ext cx="2197644" cy="83346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-31042" y="5882187"/>
            <a:ext cx="2975177" cy="885326"/>
            <a:chOff x="-17845" y="5872646"/>
            <a:chExt cx="2975177" cy="885326"/>
          </a:xfrm>
        </p:grpSpPr>
        <p:sp>
          <p:nvSpPr>
            <p:cNvPr id="12" name="橢圓 11"/>
            <p:cNvSpPr/>
            <p:nvPr/>
          </p:nvSpPr>
          <p:spPr>
            <a:xfrm>
              <a:off x="-17845" y="5872646"/>
              <a:ext cx="740979" cy="88532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4</a:t>
              </a:r>
              <a:endPara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59688" y="5913567"/>
              <a:ext cx="2197644" cy="8334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2981546" y="5752434"/>
            <a:ext cx="2967534" cy="891243"/>
            <a:chOff x="2904070" y="5821860"/>
            <a:chExt cx="2967534" cy="891243"/>
          </a:xfrm>
        </p:grpSpPr>
        <p:sp>
          <p:nvSpPr>
            <p:cNvPr id="13" name="橢圓 12"/>
            <p:cNvSpPr/>
            <p:nvPr/>
          </p:nvSpPr>
          <p:spPr>
            <a:xfrm>
              <a:off x="2904070" y="5821860"/>
              <a:ext cx="740979" cy="88532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5</a:t>
              </a:r>
              <a:endPara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673960" y="5879637"/>
              <a:ext cx="2197644" cy="8334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8821802" y="5810211"/>
            <a:ext cx="2623998" cy="901336"/>
            <a:chOff x="8731549" y="5897557"/>
            <a:chExt cx="2623998" cy="901336"/>
          </a:xfrm>
        </p:grpSpPr>
        <p:sp>
          <p:nvSpPr>
            <p:cNvPr id="15" name="橢圓 14"/>
            <p:cNvSpPr/>
            <p:nvPr/>
          </p:nvSpPr>
          <p:spPr>
            <a:xfrm>
              <a:off x="8731549" y="5913567"/>
              <a:ext cx="740979" cy="88532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7</a:t>
              </a:r>
              <a:endPara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9533860" y="5897557"/>
              <a:ext cx="1821687" cy="8334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1026" name="Picture 2" descr="Sick Fever GIF - Sick Fever Febbre - Discover &amp; Share GIFs | Cute love gif,  Cute cartoon pictures, Cute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43" y="3625470"/>
            <a:ext cx="1981049" cy="236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群組 26"/>
          <p:cNvGrpSpPr/>
          <p:nvPr/>
        </p:nvGrpSpPr>
        <p:grpSpPr>
          <a:xfrm>
            <a:off x="5954161" y="5719999"/>
            <a:ext cx="2560564" cy="935207"/>
            <a:chOff x="5906841" y="5863686"/>
            <a:chExt cx="2560564" cy="935207"/>
          </a:xfrm>
        </p:grpSpPr>
        <p:sp>
          <p:nvSpPr>
            <p:cNvPr id="14" name="橢圓 13"/>
            <p:cNvSpPr/>
            <p:nvPr/>
          </p:nvSpPr>
          <p:spPr>
            <a:xfrm>
              <a:off x="5906841" y="5863686"/>
              <a:ext cx="740979" cy="88532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6</a:t>
              </a:r>
              <a:endPara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687067" y="5965427"/>
              <a:ext cx="1780338" cy="8334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3613362" y="1027405"/>
            <a:ext cx="4006523" cy="3060117"/>
            <a:chOff x="3578914" y="643150"/>
            <a:chExt cx="4006523" cy="2997305"/>
          </a:xfrm>
        </p:grpSpPr>
        <p:pic>
          <p:nvPicPr>
            <p:cNvPr id="3" name="Picture 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78914" y="643150"/>
              <a:ext cx="4006523" cy="256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群組 17"/>
            <p:cNvGrpSpPr/>
            <p:nvPr/>
          </p:nvGrpSpPr>
          <p:grpSpPr>
            <a:xfrm>
              <a:off x="3944042" y="2755129"/>
              <a:ext cx="2940558" cy="885326"/>
              <a:chOff x="3641340" y="2171035"/>
              <a:chExt cx="2940558" cy="885326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4384254" y="2188934"/>
                <a:ext cx="2197644" cy="83346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0" name="橢圓 9"/>
              <p:cNvSpPr/>
              <p:nvPr/>
            </p:nvSpPr>
            <p:spPr>
              <a:xfrm>
                <a:off x="3641340" y="2171035"/>
                <a:ext cx="740979" cy="88532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微軟正黑體" panose="020B0604030504040204" pitchFamily="34" charset="-120"/>
                    <a:cs typeface="+mn-cs"/>
                  </a:rPr>
                  <a:t>2</a:t>
                </a:r>
                <a:endParaRPr kumimoji="0" lang="zh-TW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grpSp>
        <p:nvGrpSpPr>
          <p:cNvPr id="32" name="群組 31"/>
          <p:cNvGrpSpPr/>
          <p:nvPr/>
        </p:nvGrpSpPr>
        <p:grpSpPr>
          <a:xfrm>
            <a:off x="7612997" y="1010565"/>
            <a:ext cx="4503800" cy="2973605"/>
            <a:chOff x="7577236" y="576883"/>
            <a:chExt cx="4503800" cy="2973605"/>
          </a:xfrm>
        </p:grpSpPr>
        <p:pic>
          <p:nvPicPr>
            <p:cNvPr id="4" name="Picture 2" descr="Inside out disney sad GIF on GIFER - by Dalaghma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236" y="576883"/>
              <a:ext cx="4503800" cy="275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群組 23"/>
            <p:cNvGrpSpPr/>
            <p:nvPr/>
          </p:nvGrpSpPr>
          <p:grpSpPr>
            <a:xfrm>
              <a:off x="8318794" y="2681286"/>
              <a:ext cx="2987073" cy="869202"/>
              <a:chOff x="7418806" y="2120275"/>
              <a:chExt cx="2987073" cy="869202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7418806" y="2120275"/>
                <a:ext cx="710277" cy="8443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微軟正黑體" panose="020B0604030504040204" pitchFamily="34" charset="-120"/>
                    <a:cs typeface="+mn-cs"/>
                  </a:rPr>
                  <a:t>3</a:t>
                </a:r>
                <a:endParaRPr kumimoji="0" lang="zh-TW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8208235" y="2156011"/>
                <a:ext cx="2197644" cy="83346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30" name="框架 29"/>
          <p:cNvSpPr/>
          <p:nvPr/>
        </p:nvSpPr>
        <p:spPr>
          <a:xfrm>
            <a:off x="191149" y="198518"/>
            <a:ext cx="3458128" cy="671868"/>
          </a:xfrm>
          <a:prstGeom prst="fram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</a:rPr>
              <a:t>Unit 1</a:t>
            </a: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</a:rPr>
              <a:t> </a:t>
            </a:r>
            <a:r>
              <a:rPr lang="en-US" altLang="zh-TW" sz="3200" b="1" kern="0" dirty="0" smtClean="0">
                <a:solidFill>
                  <a:prstClr val="black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Quiz</a:t>
            </a:r>
            <a:endParaRPr kumimoji="0" lang="zh-TW" alt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</a:endParaRPr>
          </a:p>
        </p:txBody>
      </p:sp>
      <p:sp>
        <p:nvSpPr>
          <p:cNvPr id="35" name="框架 34"/>
          <p:cNvSpPr/>
          <p:nvPr/>
        </p:nvSpPr>
        <p:spPr>
          <a:xfrm>
            <a:off x="4414345" y="180823"/>
            <a:ext cx="7535917" cy="671868"/>
          </a:xfrm>
          <a:prstGeom prst="fram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</a:rPr>
              <a:t>Class:         No:         Name:      </a:t>
            </a:r>
            <a:endParaRPr kumimoji="0" lang="zh-TW" alt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42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646386" y="2544672"/>
            <a:ext cx="3389586" cy="3783725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Draw a simple picture and make sentences.</a:t>
            </a:r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340069" y="264668"/>
            <a:ext cx="104840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6000" b="1" dirty="0">
                <a:solidFill>
                  <a:prstClr val="black"/>
                </a:solidFill>
                <a:latin typeface="EngTRESS A" panose="02000500000000000000" pitchFamily="2" charset="0"/>
              </a:rPr>
              <a:t>Draw a simple picture </a:t>
            </a:r>
            <a:r>
              <a:rPr lang="en-US" altLang="zh-TW" sz="6000" b="1" dirty="0" smtClean="0">
                <a:solidFill>
                  <a:prstClr val="black"/>
                </a:solidFill>
                <a:latin typeface="EngTRESS A" panose="02000500000000000000" pitchFamily="2" charset="0"/>
              </a:rPr>
              <a:t>and </a:t>
            </a:r>
          </a:p>
          <a:p>
            <a:pPr lvl="0"/>
            <a:r>
              <a:rPr lang="en-US" altLang="zh-TW" sz="6000" b="1" dirty="0" smtClean="0">
                <a:solidFill>
                  <a:prstClr val="black"/>
                </a:solidFill>
                <a:latin typeface="EngTRESS A" panose="02000500000000000000" pitchFamily="2" charset="0"/>
              </a:rPr>
              <a:t>make sentences </a:t>
            </a:r>
            <a:r>
              <a:rPr lang="en-US" altLang="zh-TW" sz="4800" b="1" dirty="0" smtClean="0">
                <a:solidFill>
                  <a:prstClr val="black"/>
                </a:solidFill>
                <a:latin typeface="EngTRESS A" panose="02000500000000000000" pitchFamily="2" charset="0"/>
              </a:rPr>
              <a:t>(</a:t>
            </a:r>
            <a:r>
              <a:rPr lang="zh-TW" altLang="en-US" sz="4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一問句一答句</a:t>
            </a:r>
            <a:r>
              <a:rPr lang="en-US" altLang="zh-TW" sz="4800" b="1" dirty="0" smtClean="0">
                <a:solidFill>
                  <a:prstClr val="black"/>
                </a:solidFill>
                <a:latin typeface="EngTRESS A" panose="02000500000000000000" pitchFamily="2" charset="0"/>
              </a:rPr>
              <a:t>).</a:t>
            </a:r>
            <a:endParaRPr lang="zh-TW" altLang="en-US" sz="6000" b="1" dirty="0">
              <a:solidFill>
                <a:prstClr val="black"/>
              </a:solidFill>
              <a:latin typeface="EngTRESS A" panose="02000500000000000000" pitchFamily="2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4508936" y="2611810"/>
            <a:ext cx="4808484" cy="1224452"/>
            <a:chOff x="5770179" y="3258207"/>
            <a:chExt cx="4177862" cy="882866"/>
          </a:xfrm>
        </p:grpSpPr>
        <p:cxnSp>
          <p:nvCxnSpPr>
            <p:cNvPr id="8" name="直線接點 7"/>
            <p:cNvCxnSpPr/>
            <p:nvPr/>
          </p:nvCxnSpPr>
          <p:spPr>
            <a:xfrm>
              <a:off x="5770179" y="3846784"/>
              <a:ext cx="4177862" cy="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>
              <a:off x="5770179" y="3258207"/>
              <a:ext cx="4177862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5770179" y="3552496"/>
              <a:ext cx="4177862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>
              <a:off x="5770179" y="4141072"/>
              <a:ext cx="4177862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15"/>
          <p:cNvGrpSpPr/>
          <p:nvPr/>
        </p:nvGrpSpPr>
        <p:grpSpPr>
          <a:xfrm>
            <a:off x="4508936" y="4740165"/>
            <a:ext cx="4808484" cy="1224452"/>
            <a:chOff x="5770179" y="3258207"/>
            <a:chExt cx="4177862" cy="882866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770179" y="3846784"/>
              <a:ext cx="4177862" cy="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5770179" y="3258207"/>
              <a:ext cx="4177862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5770179" y="3552496"/>
              <a:ext cx="4177862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5770179" y="4141072"/>
              <a:ext cx="4177862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字方塊 20"/>
          <p:cNvSpPr txBox="1"/>
          <p:nvPr/>
        </p:nvSpPr>
        <p:spPr>
          <a:xfrm>
            <a:off x="9640613" y="2544672"/>
            <a:ext cx="1008993" cy="3108543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smtClean="0">
                <a:latin typeface="EngTRESS A" panose="02000500000000000000" pitchFamily="2" charset="0"/>
              </a:rPr>
              <a:t>I</a:t>
            </a:r>
          </a:p>
          <a:p>
            <a:pPr algn="ctr"/>
            <a:r>
              <a:rPr lang="en-US" altLang="zh-TW" sz="2800" b="1" dirty="0" smtClean="0">
                <a:latin typeface="EngTRESS A" panose="02000500000000000000" pitchFamily="2" charset="0"/>
              </a:rPr>
              <a:t>you</a:t>
            </a:r>
          </a:p>
          <a:p>
            <a:pPr algn="ctr"/>
            <a:r>
              <a:rPr lang="en-US" altLang="zh-TW" sz="2800" b="1" dirty="0" smtClean="0">
                <a:latin typeface="EngTRESS A" panose="02000500000000000000" pitchFamily="2" charset="0"/>
              </a:rPr>
              <a:t>he </a:t>
            </a:r>
          </a:p>
          <a:p>
            <a:pPr algn="ctr"/>
            <a:r>
              <a:rPr lang="en-US" altLang="zh-TW" sz="2800" b="1" dirty="0" smtClean="0">
                <a:latin typeface="EngTRESS A" panose="02000500000000000000" pitchFamily="2" charset="0"/>
              </a:rPr>
              <a:t>she</a:t>
            </a:r>
          </a:p>
          <a:p>
            <a:pPr algn="ctr"/>
            <a:r>
              <a:rPr lang="en-US" altLang="zh-TW" sz="2800" b="1" dirty="0" smtClean="0">
                <a:latin typeface="EngTRESS A" panose="02000500000000000000" pitchFamily="2" charset="0"/>
              </a:rPr>
              <a:t>it</a:t>
            </a:r>
          </a:p>
          <a:p>
            <a:pPr algn="ctr"/>
            <a:r>
              <a:rPr lang="en-US" altLang="zh-TW" sz="2800" b="1" dirty="0" smtClean="0">
                <a:latin typeface="EngTRESS A" panose="02000500000000000000" pitchFamily="2" charset="0"/>
              </a:rPr>
              <a:t>we </a:t>
            </a:r>
          </a:p>
          <a:p>
            <a:pPr algn="ctr"/>
            <a:r>
              <a:rPr lang="en-US" altLang="zh-TW" sz="2800" b="1" dirty="0" smtClean="0">
                <a:latin typeface="EngTRESS A" panose="02000500000000000000" pitchFamily="2" charset="0"/>
              </a:rPr>
              <a:t>they</a:t>
            </a:r>
            <a:endParaRPr lang="zh-TW" altLang="en-US" sz="2800" b="1" dirty="0">
              <a:latin typeface="EngTRESS A" panose="02000500000000000000" pitchFamily="2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0815144" y="3591473"/>
            <a:ext cx="1008993" cy="138499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smtClean="0">
                <a:latin typeface="EngTRESS A" panose="02000500000000000000" pitchFamily="2" charset="0"/>
              </a:rPr>
              <a:t>am</a:t>
            </a:r>
          </a:p>
          <a:p>
            <a:pPr algn="ctr"/>
            <a:r>
              <a:rPr lang="en-US" altLang="zh-TW" sz="2800" b="1" dirty="0" smtClean="0">
                <a:latin typeface="EngTRESS A" panose="02000500000000000000" pitchFamily="2" charset="0"/>
              </a:rPr>
              <a:t>is</a:t>
            </a:r>
          </a:p>
          <a:p>
            <a:pPr algn="ctr"/>
            <a:r>
              <a:rPr lang="en-US" altLang="zh-TW" sz="2800" b="1" dirty="0" smtClean="0">
                <a:latin typeface="EngTRESS A" panose="02000500000000000000" pitchFamily="2" charset="0"/>
              </a:rPr>
              <a:t>are</a:t>
            </a:r>
            <a:endParaRPr lang="zh-TW" altLang="en-US" sz="2800" b="1" dirty="0"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0701" t="19505" r="3071" b="15409"/>
          <a:stretch/>
        </p:blipFill>
        <p:spPr>
          <a:xfrm>
            <a:off x="6015434" y="335888"/>
            <a:ext cx="6176566" cy="652211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0129" t="12176" r="11477" b="57005"/>
          <a:stretch/>
        </p:blipFill>
        <p:spPr>
          <a:xfrm>
            <a:off x="385385" y="1639614"/>
            <a:ext cx="8718332" cy="3531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07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058" t="19289" r="6628" b="21660"/>
          <a:stretch/>
        </p:blipFill>
        <p:spPr>
          <a:xfrm>
            <a:off x="378373" y="457199"/>
            <a:ext cx="11368432" cy="595936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436882" y="2617074"/>
            <a:ext cx="3610305" cy="1938992"/>
          </a:xfrm>
          <a:prstGeom prst="rect">
            <a:avLst/>
          </a:prstGeom>
          <a:solidFill>
            <a:srgbClr val="FFFF00">
              <a:alpha val="8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Wake up! / 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Get out of bed!</a:t>
            </a:r>
          </a:p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太陽曬屁股囉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endParaRPr lang="zh-TW" altLang="en-US" sz="4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371600" y="2475186"/>
            <a:ext cx="293238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71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705" t="11745" r="6627" b="35453"/>
          <a:stretch/>
        </p:blipFill>
        <p:spPr>
          <a:xfrm>
            <a:off x="472966" y="490190"/>
            <a:ext cx="11217386" cy="5926376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10089931" y="1923393"/>
            <a:ext cx="12770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7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512" t="17349" r="8890" b="32220"/>
          <a:stretch/>
        </p:blipFill>
        <p:spPr>
          <a:xfrm>
            <a:off x="457198" y="441433"/>
            <a:ext cx="11240815" cy="5975133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>
            <a:off x="5565228" y="1371599"/>
            <a:ext cx="12770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60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618956" y="137524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ppy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83516" y="399134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glad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joyful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over the moon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8434" name="Picture 2" descr="Joy Inside Out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42" y="2784402"/>
            <a:ext cx="7222688" cy="40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191" t="10668" r="9051" b="30281"/>
          <a:stretch/>
        </p:blipFill>
        <p:spPr>
          <a:xfrm>
            <a:off x="472965" y="425668"/>
            <a:ext cx="11256580" cy="602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1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4472" t="18211" r="4525" b="27909"/>
          <a:stretch/>
        </p:blipFill>
        <p:spPr>
          <a:xfrm>
            <a:off x="441433" y="488730"/>
            <a:ext cx="11254750" cy="5880539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2522483" y="5959365"/>
            <a:ext cx="1954924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3499946" y="3428999"/>
            <a:ext cx="2806262" cy="1938992"/>
          </a:xfrm>
          <a:prstGeom prst="rect">
            <a:avLst/>
          </a:prstGeom>
          <a:solidFill>
            <a:srgbClr val="FFFF00">
              <a:alpha val="8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Look out! / 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Be careful!</a:t>
            </a:r>
          </a:p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endParaRPr lang="zh-TW" altLang="en-US" sz="4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954814" y="1040523"/>
            <a:ext cx="2506718" cy="707886"/>
          </a:xfrm>
          <a:prstGeom prst="rect">
            <a:avLst/>
          </a:prstGeom>
          <a:solidFill>
            <a:srgbClr val="FFFF00">
              <a:alpha val="8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T-rex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暴龍</a:t>
            </a:r>
            <a:endParaRPr lang="zh-TW" altLang="en-US" sz="4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40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310" t="10237" r="17295" b="18642"/>
          <a:stretch/>
        </p:blipFill>
        <p:spPr>
          <a:xfrm>
            <a:off x="441434" y="488731"/>
            <a:ext cx="11240814" cy="5964241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>
            <a:off x="1765739" y="1150882"/>
            <a:ext cx="12770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3301561" y="589392"/>
            <a:ext cx="5588876" cy="1323439"/>
          </a:xfrm>
          <a:prstGeom prst="rect">
            <a:avLst/>
          </a:prstGeom>
          <a:solidFill>
            <a:srgbClr val="FFFF00">
              <a:alpha val="8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SOS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國際救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難信號</a:t>
            </a:r>
            <a:endParaRPr lang="en-US" altLang="zh-TW" sz="40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加強語氣使用大寫字母</a:t>
            </a:r>
            <a:endParaRPr lang="zh-TW" altLang="en-US" sz="4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584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48" t="17995" r="7759" b="32220"/>
          <a:stretch/>
        </p:blipFill>
        <p:spPr>
          <a:xfrm>
            <a:off x="409904" y="504496"/>
            <a:ext cx="11234465" cy="58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6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8981" t="12500" r="5765" b="17888"/>
          <a:stretch/>
        </p:blipFill>
        <p:spPr>
          <a:xfrm>
            <a:off x="536027" y="331075"/>
            <a:ext cx="10436772" cy="61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82983"/>
            <a:ext cx="9427779" cy="59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19B9F4E-36A0-449B-B650-8F9BF1C8E798}"/>
              </a:ext>
            </a:extLst>
          </p:cNvPr>
          <p:cNvSpPr txBox="1"/>
          <p:nvPr/>
        </p:nvSpPr>
        <p:spPr>
          <a:xfrm>
            <a:off x="4651899" y="4964149"/>
            <a:ext cx="624987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Watch out!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074" name="Picture 2" descr="Caution GIF - Caution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6" y="536675"/>
            <a:ext cx="3100337" cy="271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UTION! - GIF - Img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3" y="3599997"/>
            <a:ext cx="2728302" cy="272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ME P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09" y="2211696"/>
            <a:ext cx="3511202" cy="234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SN顯示圖片- 熊出沒注意@ bluewalker的相簿:: 痞客邦: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60801"/>
            <a:ext cx="3744818" cy="374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圓角矩形 3">
            <a:extLst>
              <a:ext uri="{FF2B5EF4-FFF2-40B4-BE49-F238E27FC236}">
                <a16:creationId xmlns:a16="http://schemas.microsoft.com/office/drawing/2014/main" id="{1B297A04-7E82-4B39-BB4B-1B733CEA0EB6}"/>
              </a:ext>
            </a:extLst>
          </p:cNvPr>
          <p:cNvSpPr/>
          <p:nvPr/>
        </p:nvSpPr>
        <p:spPr>
          <a:xfrm>
            <a:off x="7537142" y="272521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8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3697704" y="5061523"/>
            <a:ext cx="673907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you OK?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150" name="Picture 6" descr="拍拍秀秀別難過不辛普森GIF - CheerUp ItsOkay DontCry - Descubre &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79" y="1504950"/>
            <a:ext cx="4312291" cy="32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1962010"/>
            <a:ext cx="38290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2736492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Homework this week</a:t>
            </a:r>
            <a:endParaRPr kumimoji="0" lang="zh-TW" altLang="en-US" sz="6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4036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2" y="303420"/>
            <a:ext cx="2391338" cy="119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Top Star W Stickers for Android &amp; iO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3012" name="Picture 4" descr="Stars Gif Artist Sticker by The Forest Mori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575" y="4543426"/>
            <a:ext cx="1920875" cy="23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文字方塊 2"/>
          <p:cNvSpPr txBox="1">
            <a:spLocks noChangeArrowheads="1"/>
          </p:cNvSpPr>
          <p:nvPr/>
        </p:nvSpPr>
        <p:spPr bwMode="auto">
          <a:xfrm>
            <a:off x="174882" y="1572538"/>
            <a:ext cx="1241716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en-US" altLang="zh-TW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CD1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39-43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首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CD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時跟著大聲唸。完成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請家長在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kumimoji="0" lang="en-US" altLang="zh-TW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P23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簽名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可換印章。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英語練習簿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</a:t>
            </a: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nit 2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單字，每個</a:t>
            </a: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  <a:endParaRPr kumimoji="0" lang="en-US" altLang="zh-TW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下週一交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en-US" altLang="zh-TW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10/27</a:t>
            </a:r>
            <a:r>
              <a:rPr lang="en-US" altLang="zh-TW" sz="4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全校英語日</a:t>
            </a: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+Halloween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活動，</a:t>
            </a:r>
            <a:endParaRPr kumimoji="0" lang="en-US" altLang="zh-TW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48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不需特別裝扮，只要盡情開口講英文喔</a:t>
            </a:r>
            <a:r>
              <a:rPr lang="en-US" altLang="zh-TW" sz="48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kumimoji="0" lang="en-US" altLang="zh-TW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420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38" y="125413"/>
            <a:ext cx="4821237" cy="15986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10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4" r="8604" b="28413"/>
          <a:stretch>
            <a:fillRect/>
          </a:stretch>
        </p:blipFill>
        <p:spPr bwMode="auto">
          <a:xfrm>
            <a:off x="0" y="1952625"/>
            <a:ext cx="121920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2370138" y="3289300"/>
            <a:ext cx="2779712" cy="3492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sto MT" panose="020406030505050303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7109" name="文字方塊 8"/>
          <p:cNvSpPr txBox="1">
            <a:spLocks noChangeArrowheads="1"/>
          </p:cNvSpPr>
          <p:nvPr/>
        </p:nvSpPr>
        <p:spPr bwMode="auto">
          <a:xfrm>
            <a:off x="8567738" y="1277938"/>
            <a:ext cx="2768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smtClean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P18~P19</a:t>
            </a:r>
            <a:endParaRPr kumimoji="0" lang="zh-TW" altLang="en-US" sz="4800" b="0" i="0" u="none" strike="noStrike" kern="1200" cap="none" spc="0" normalizeH="0" baseline="0" noProof="0" smtClean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90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77917" y="315311"/>
            <a:ext cx="115140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They are happy.</a:t>
            </a:r>
            <a:endParaRPr kumimoji="0" lang="zh-TW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170" name="Picture 2" descr="Pin on Huumor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95" y="2597369"/>
            <a:ext cx="7926358" cy="358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46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10616" r="3130" b="8220"/>
          <a:stretch/>
        </p:blipFill>
        <p:spPr>
          <a:xfrm>
            <a:off x="2494656" y="2626866"/>
            <a:ext cx="5992396" cy="423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09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033588" y="0"/>
            <a:ext cx="2439987" cy="273367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9458" name="Picture 2" descr="PPAP - Apple Pen! - GIF on Img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3040062"/>
            <a:ext cx="6673850" cy="37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42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096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5" b="14687"/>
          <a:stretch>
            <a:fillRect/>
          </a:stretch>
        </p:blipFill>
        <p:spPr bwMode="auto">
          <a:xfrm>
            <a:off x="3579813" y="2651125"/>
            <a:ext cx="4943475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60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6"/>
          <p:cNvSpPr txBox="1">
            <a:spLocks noChangeArrowheads="1"/>
          </p:cNvSpPr>
          <p:nvPr/>
        </p:nvSpPr>
        <p:spPr bwMode="auto">
          <a:xfrm>
            <a:off x="2919413" y="5402263"/>
            <a:ext cx="6721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This is a </a:t>
            </a:r>
            <a:r>
              <a:rPr kumimoji="0" lang="en-US" altLang="zh-TW" sz="7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hen</a:t>
            </a:r>
            <a:r>
              <a:rPr kumimoji="0" lang="en-US" altLang="zh-TW" sz="7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25" y="167379"/>
            <a:ext cx="6980903" cy="523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7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371600" y="5083175"/>
            <a:ext cx="107061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has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632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88925"/>
            <a:ext cx="6765925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098">
            <a:off x="8594725" y="623888"/>
            <a:ext cx="238760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0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5775325" y="4181475"/>
            <a:ext cx="67198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Oh! The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has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pens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7" y="191729"/>
            <a:ext cx="5463005" cy="386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8172" r="16244" b="6666"/>
          <a:stretch/>
        </p:blipFill>
        <p:spPr>
          <a:xfrm>
            <a:off x="0" y="191729"/>
            <a:ext cx="5539583" cy="494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61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3" y="2586754"/>
            <a:ext cx="4271246" cy="427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06" y="2476500"/>
            <a:ext cx="3302249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219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74" y="2585111"/>
            <a:ext cx="9081352" cy="416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40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22513" y="-158750"/>
            <a:ext cx="2209800" cy="29559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5" y="2897442"/>
            <a:ext cx="5438166" cy="390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51" y="2956437"/>
            <a:ext cx="5593996" cy="378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025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013200" y="5219700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has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451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r="5794"/>
          <a:stretch>
            <a:fillRect/>
          </a:stretch>
        </p:blipFill>
        <p:spPr bwMode="auto">
          <a:xfrm>
            <a:off x="2684463" y="200025"/>
            <a:ext cx="6223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136">
            <a:off x="2662237" y="2508251"/>
            <a:ext cx="1497013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8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205091" y="0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s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d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34419" y="254374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down 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 a bad mood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9458" name="Picture 2" descr="Inside out disney sad GIF on GIFER - by Dalaghm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91" y="2542924"/>
            <a:ext cx="7631380" cy="42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1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895600" y="5038725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can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5539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55588"/>
            <a:ext cx="73485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9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46050"/>
            <a:ext cx="739457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6050"/>
            <a:ext cx="27479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4568">
            <a:off x="2916238" y="808038"/>
            <a:ext cx="1408112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729163" y="4622800"/>
            <a:ext cx="89217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can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and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the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5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1482725"/>
            <a:ext cx="5202237" cy="52022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6019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 bwMode="auto">
          <a:xfrm>
            <a:off x="265113" y="3201988"/>
            <a:ext cx="422751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文字方塊 6"/>
          <p:cNvSpPr txBox="1">
            <a:spLocks noChangeArrowheads="1"/>
          </p:cNvSpPr>
          <p:nvPr/>
        </p:nvSpPr>
        <p:spPr bwMode="auto">
          <a:xfrm>
            <a:off x="168275" y="461963"/>
            <a:ext cx="58864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smtClean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Let’s twist our tongues!!!</a:t>
            </a:r>
            <a:endParaRPr kumimoji="0" lang="zh-TW" altLang="en-US" sz="7200" b="1" i="0" u="none" strike="noStrike" kern="1200" cap="none" spc="0" normalizeH="0" baseline="0" noProof="0" smtClean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83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9297" t="22917" r="35547" b="40859"/>
          <a:stretch/>
        </p:blipFill>
        <p:spPr>
          <a:xfrm>
            <a:off x="323851" y="1000125"/>
            <a:ext cx="4857750" cy="44577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9297" t="63320" r="35547" b="21354"/>
          <a:stretch/>
        </p:blipFill>
        <p:spPr>
          <a:xfrm>
            <a:off x="4857751" y="1000125"/>
            <a:ext cx="70675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4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7226" t="21354" r="8399" b="41688"/>
          <a:stretch/>
        </p:blipFill>
        <p:spPr>
          <a:xfrm>
            <a:off x="-266700" y="933450"/>
            <a:ext cx="5693434" cy="45910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57226" t="58006" r="8399" b="23438"/>
          <a:stretch/>
        </p:blipFill>
        <p:spPr>
          <a:xfrm>
            <a:off x="4476749" y="933450"/>
            <a:ext cx="7246189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4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38936" y="133666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u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ngry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410827" y="395276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starving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 could eat a horse.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482" name="Picture 2" descr="Tom Is Hungry GIF by GIF Generator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994" y="2780544"/>
            <a:ext cx="6459333" cy="407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38936" y="0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th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irsty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185973" y="261610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parched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I’m drier than the desert.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1508" name="Picture 4" descr="Thirsty GIFs - Get the best gif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34" y="2527157"/>
            <a:ext cx="7648356" cy="42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3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45931" y="263245"/>
            <a:ext cx="115140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He is thirsty.</a:t>
            </a:r>
            <a:endParaRPr kumimoji="0" lang="zh-TW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Picture 2" descr="DD hot thirsty gif | Funny gif, Animated gif, Disne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97" y="2479236"/>
            <a:ext cx="5376468" cy="401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1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6445</TotalTime>
  <Words>508</Words>
  <Application>Microsoft Office PowerPoint</Application>
  <PresentationFormat>寬螢幕</PresentationFormat>
  <Paragraphs>169</Paragraphs>
  <Slides>64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64</vt:i4>
      </vt:variant>
    </vt:vector>
  </HeadingPairs>
  <TitlesOfParts>
    <vt:vector size="89" baseType="lpstr">
      <vt:lpstr>Arial Unicode MS</vt:lpstr>
      <vt:lpstr>Euphemia</vt:lpstr>
      <vt:lpstr>Microsoft JhengHei UI</vt:lpstr>
      <vt:lpstr>宋体</vt:lpstr>
      <vt:lpstr>微軟正黑體</vt:lpstr>
      <vt:lpstr>新細明體</vt:lpstr>
      <vt:lpstr>Arial</vt:lpstr>
      <vt:lpstr>Arial Rounded MT Bold</vt:lpstr>
      <vt:lpstr>Calibri</vt:lpstr>
      <vt:lpstr>Calibri Light</vt:lpstr>
      <vt:lpstr>Calisto MT</vt:lpstr>
      <vt:lpstr>Comic Sans MS</vt:lpstr>
      <vt:lpstr>EngTRESS A</vt:lpstr>
      <vt:lpstr>EngTRESS B</vt:lpstr>
      <vt:lpstr>Garamond</vt:lpstr>
      <vt:lpstr>Gill Sans MT</vt:lpstr>
      <vt:lpstr>Trebuchet MS</vt:lpstr>
      <vt:lpstr>Wingdings</vt:lpstr>
      <vt:lpstr>Wingdings 2</vt:lpstr>
      <vt:lpstr>Parcel</vt:lpstr>
      <vt:lpstr>Fading Grid</vt:lpstr>
      <vt:lpstr>有機</vt:lpstr>
      <vt:lpstr>Office 佈景主題</vt:lpstr>
      <vt:lpstr>石板</vt:lpstr>
      <vt:lpstr>1_Day_Dreaming_SHIP_TP102737818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68</cp:revision>
  <dcterms:created xsi:type="dcterms:W3CDTF">2020-10-16T01:02:11Z</dcterms:created>
  <dcterms:modified xsi:type="dcterms:W3CDTF">2020-10-28T00:12:31Z</dcterms:modified>
</cp:coreProperties>
</file>